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0" r:id="rId3"/>
    <p:sldId id="320" r:id="rId4"/>
    <p:sldId id="267" r:id="rId5"/>
    <p:sldId id="268" r:id="rId6"/>
    <p:sldId id="269" r:id="rId7"/>
    <p:sldId id="283" r:id="rId8"/>
    <p:sldId id="301" r:id="rId9"/>
    <p:sldId id="270" r:id="rId10"/>
    <p:sldId id="284" r:id="rId11"/>
    <p:sldId id="271" r:id="rId12"/>
    <p:sldId id="285" r:id="rId13"/>
    <p:sldId id="272" r:id="rId14"/>
    <p:sldId id="273" r:id="rId15"/>
    <p:sldId id="274" r:id="rId16"/>
    <p:sldId id="286" r:id="rId17"/>
    <p:sldId id="278" r:id="rId18"/>
    <p:sldId id="305" r:id="rId19"/>
    <p:sldId id="275" r:id="rId20"/>
    <p:sldId id="287" r:id="rId21"/>
    <p:sldId id="302" r:id="rId22"/>
    <p:sldId id="304" r:id="rId23"/>
    <p:sldId id="276" r:id="rId24"/>
    <p:sldId id="261" r:id="rId25"/>
    <p:sldId id="314" r:id="rId26"/>
    <p:sldId id="313" r:id="rId27"/>
    <p:sldId id="316" r:id="rId28"/>
    <p:sldId id="315" r:id="rId29"/>
    <p:sldId id="318" r:id="rId30"/>
    <p:sldId id="321" r:id="rId31"/>
    <p:sldId id="319" r:id="rId32"/>
    <p:sldId id="323" r:id="rId33"/>
    <p:sldId id="322" r:id="rId34"/>
    <p:sldId id="291" r:id="rId35"/>
    <p:sldId id="296" r:id="rId36"/>
    <p:sldId id="297" r:id="rId37"/>
    <p:sldId id="298" r:id="rId38"/>
    <p:sldId id="299" r:id="rId39"/>
    <p:sldId id="306" r:id="rId40"/>
    <p:sldId id="307" r:id="rId41"/>
    <p:sldId id="308" r:id="rId42"/>
    <p:sldId id="310" r:id="rId43"/>
    <p:sldId id="282" r:id="rId44"/>
    <p:sldId id="312" r:id="rId45"/>
    <p:sldId id="265" r:id="rId46"/>
    <p:sldId id="26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push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1865EB-5ACC-4C80-B8AD-41ECEF36F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DAPO program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5C3FEC-BEDD-4304-8DFC-26787C45B1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053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23165" y="61934"/>
            <a:ext cx="3323391" cy="664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569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Treatment of the drug abuse victims</a:t>
            </a:r>
          </a:p>
          <a:p>
            <a:r>
              <a:rPr lang="en-IN" dirty="0"/>
              <a:t>Linking them to OAAT/De-Addiction Centres</a:t>
            </a:r>
          </a:p>
          <a:p>
            <a:r>
              <a:rPr lang="en-IN" dirty="0"/>
              <a:t>Rehabilitation Details</a:t>
            </a:r>
          </a:p>
          <a:p>
            <a:r>
              <a:rPr lang="en-IN" dirty="0"/>
              <a:t>Follow-ups on their treatment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b="17854"/>
          <a:stretch/>
        </p:blipFill>
        <p:spPr bwMode="auto">
          <a:xfrm>
            <a:off x="7222512" y="212020"/>
            <a:ext cx="3853919" cy="633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659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FACILITATION</a:t>
            </a:r>
          </a:p>
          <a:p>
            <a:r>
              <a:rPr lang="en-IN" dirty="0"/>
              <a:t>Treatment of the drug abuse victims</a:t>
            </a:r>
          </a:p>
          <a:p>
            <a:r>
              <a:rPr lang="en-IN" dirty="0"/>
              <a:t>Linking them to OAAT/De-Addiction Centres</a:t>
            </a:r>
          </a:p>
          <a:p>
            <a:r>
              <a:rPr lang="en-IN" dirty="0"/>
              <a:t>Rehabilitation Details</a:t>
            </a:r>
          </a:p>
          <a:p>
            <a:r>
              <a:rPr lang="en-IN" dirty="0"/>
              <a:t>Follow-ups on their treatment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/>
          <a:srcRect t="41270"/>
          <a:stretch/>
        </p:blipFill>
        <p:spPr bwMode="auto">
          <a:xfrm>
            <a:off x="6753801" y="534548"/>
            <a:ext cx="4854006" cy="570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234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</p:spPr>
        <p:txBody>
          <a:bodyPr/>
          <a:lstStyle/>
          <a:p>
            <a:r>
              <a:rPr lang="en-IN" dirty="0"/>
              <a:t>PROTECTION of </a:t>
            </a:r>
            <a:r>
              <a:rPr lang="en-IN" dirty="0" smtClean="0"/>
              <a:t>the vulnerable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 </a:t>
            </a:r>
            <a:r>
              <a:rPr lang="en-IN" dirty="0" smtClean="0"/>
              <a:t>of </a:t>
            </a:r>
            <a:r>
              <a:rPr lang="en-IN" dirty="0" smtClean="0"/>
              <a:t>t</a:t>
            </a:r>
            <a:r>
              <a:rPr lang="en-IN" dirty="0" smtClean="0"/>
              <a:t>he Vulnerable</a:t>
            </a:r>
            <a:endParaRPr lang="en-IN" dirty="0"/>
          </a:p>
          <a:p>
            <a:endParaRPr lang="en-IN" dirty="0"/>
          </a:p>
          <a:p>
            <a:r>
              <a:rPr lang="en-IN" dirty="0"/>
              <a:t>Protection </a:t>
            </a:r>
            <a:r>
              <a:rPr lang="en-IN" dirty="0" smtClean="0"/>
              <a:t>of the </a:t>
            </a:r>
            <a:r>
              <a:rPr lang="en-IN" dirty="0"/>
              <a:t>V</a:t>
            </a:r>
            <a:r>
              <a:rPr lang="en-IN" dirty="0" smtClean="0"/>
              <a:t>ulnerable 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38840" y="-1"/>
            <a:ext cx="3410579" cy="682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49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 of vulnerable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Identifying potential drug users and vulnerable groups like the social circle of drug abuse victims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60594" y="0"/>
            <a:ext cx="3435508" cy="68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000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 of vulnerable groups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</a:t>
            </a:r>
            <a:r>
              <a:rPr lang="en-IN" dirty="0" smtClean="0"/>
              <a:t>vulnerable away </a:t>
            </a:r>
            <a:r>
              <a:rPr lang="en-IN" dirty="0"/>
              <a:t>from drugs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/>
          <a:srcRect b="27664"/>
          <a:stretch/>
        </p:blipFill>
        <p:spPr bwMode="auto">
          <a:xfrm>
            <a:off x="6956247" y="152040"/>
            <a:ext cx="4431081" cy="6410484"/>
          </a:xfrm>
          <a:prstGeom prst="rect">
            <a:avLst/>
          </a:prstGeom>
          <a:solidFill>
            <a:schemeClr val="bg1">
              <a:lumMod val="75000"/>
            </a:schemeClr>
          </a:solidFill>
          <a:ex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90829B4-23D2-44E6-8CEC-6D25D05CB5EF}"/>
              </a:ext>
            </a:extLst>
          </p:cNvPr>
          <p:cNvSpPr/>
          <p:nvPr/>
        </p:nvSpPr>
        <p:spPr>
          <a:xfrm>
            <a:off x="7346576" y="1658471"/>
            <a:ext cx="1775012" cy="448236"/>
          </a:xfrm>
          <a:prstGeom prst="rect">
            <a:avLst/>
          </a:prstGeom>
          <a:solidFill>
            <a:srgbClr val="F4F4F4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chemeClr val="tx1"/>
                </a:solidFill>
              </a:rPr>
              <a:t>- Specify -</a:t>
            </a:r>
          </a:p>
        </p:txBody>
      </p:sp>
    </p:spTree>
    <p:extLst>
      <p:ext uri="{BB962C8B-B14F-4D97-AF65-F5344CB8AC3E}">
        <p14:creationId xmlns:p14="http://schemas.microsoft.com/office/powerpoint/2010/main" val="2924752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PROTECTION of vulnerable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keep said vulnerable groups  away from drugs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/>
          <a:srcRect t="33236"/>
          <a:stretch/>
        </p:blipFill>
        <p:spPr bwMode="auto">
          <a:xfrm>
            <a:off x="6919857" y="350266"/>
            <a:ext cx="4546002" cy="607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685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AWARENESS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b="6283"/>
          <a:stretch/>
        </p:blipFill>
        <p:spPr bwMode="auto">
          <a:xfrm>
            <a:off x="7401221" y="214577"/>
            <a:ext cx="3383319" cy="634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4649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AWARENESS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</a:t>
            </a:r>
            <a:r>
              <a:rPr lang="en-IN" sz="1600" dirty="0"/>
              <a:t> to make people aware of the ill effects of narcotics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t="38418"/>
          <a:stretch/>
        </p:blipFill>
        <p:spPr bwMode="auto">
          <a:xfrm>
            <a:off x="6736080" y="388937"/>
            <a:ext cx="4936632" cy="608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261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883491A-F8F1-49ED-9510-DAAE3D2C2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006"/>
          <a:stretch/>
        </p:blipFill>
        <p:spPr>
          <a:xfrm>
            <a:off x="7281674" y="123544"/>
            <a:ext cx="4032718" cy="645184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</p:spTree>
    <p:extLst>
      <p:ext uri="{BB962C8B-B14F-4D97-AF65-F5344CB8AC3E}">
        <p14:creationId xmlns:p14="http://schemas.microsoft.com/office/powerpoint/2010/main" val="1105344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9DBDE64-2332-4774-9652-64AA58CF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C936079-6011-43EA-A4FC-A80CE698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50" dirty="0"/>
              <a:t>LOGIN WILL BE DONE HERE</a:t>
            </a:r>
          </a:p>
          <a:p>
            <a:endParaRPr lang="en-US" sz="1650" dirty="0"/>
          </a:p>
          <a:p>
            <a:r>
              <a:rPr lang="en-US" sz="1650" dirty="0"/>
              <a:t>UNIQUE IDENTIFICATION NUMBER</a:t>
            </a:r>
          </a:p>
          <a:p>
            <a:r>
              <a:rPr lang="en-US" sz="1650" dirty="0"/>
              <a:t>MOBILE NUMBER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49664" y="-15369"/>
            <a:ext cx="3428058" cy="68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96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25989" b="6075"/>
          <a:stretch/>
        </p:blipFill>
        <p:spPr bwMode="auto">
          <a:xfrm>
            <a:off x="7042734" y="441580"/>
            <a:ext cx="4397386" cy="59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477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t="50950" b="6120"/>
          <a:stretch/>
        </p:blipFill>
        <p:spPr bwMode="auto">
          <a:xfrm>
            <a:off x="6417219" y="608336"/>
            <a:ext cx="5498702" cy="472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202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Positive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Efforts made to promote people’s involvement in positive activities and to keep them busy thus promoting a healthy lifestyle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8601" y="127988"/>
            <a:ext cx="3269077" cy="65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29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Mohalla</a:t>
            </a:r>
            <a:r>
              <a:rPr lang="en-IN" dirty="0"/>
              <a:t>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Pie chart representation of the </a:t>
            </a:r>
            <a:r>
              <a:rPr lang="en-IN" dirty="0" err="1"/>
              <a:t>mohalla’s</a:t>
            </a:r>
            <a:r>
              <a:rPr lang="en-IN" dirty="0"/>
              <a:t> population status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3706FA68-F000-4818-8FA1-625FA3F4E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847" y="107767"/>
            <a:ext cx="3277557" cy="6555115"/>
          </a:xfrm>
        </p:spPr>
      </p:pic>
    </p:spTree>
    <p:extLst>
      <p:ext uri="{BB962C8B-B14F-4D97-AF65-F5344CB8AC3E}">
        <p14:creationId xmlns:p14="http://schemas.microsoft.com/office/powerpoint/2010/main" val="1214709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FOR HIGHER LEVELS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One app for NRNC ,CC , SDMT , DMT levels &amp; a standalone app for STF level</a:t>
            </a:r>
          </a:p>
        </p:txBody>
      </p:sp>
    </p:spTree>
    <p:extLst>
      <p:ext uri="{BB962C8B-B14F-4D97-AF65-F5344CB8AC3E}">
        <p14:creationId xmlns:p14="http://schemas.microsoft.com/office/powerpoint/2010/main" val="10040772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</p:spPr>
        <p:txBody>
          <a:bodyPr/>
          <a:lstStyle/>
          <a:p>
            <a:r>
              <a:rPr lang="en-US" dirty="0"/>
              <a:t>Prime 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One combined app for NRNC ,CC , SDMT , DMT levels, with a log in based role allocation system</a:t>
            </a:r>
          </a:p>
        </p:txBody>
      </p:sp>
    </p:spTree>
    <p:extLst>
      <p:ext uri="{BB962C8B-B14F-4D97-AF65-F5344CB8AC3E}">
        <p14:creationId xmlns:p14="http://schemas.microsoft.com/office/powerpoint/2010/main" val="8901185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screen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IN" dirty="0"/>
              <a:t>Log in using UID Number and Mobile Number associated with the registration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If a user is has not registered yet, they can do so directly from the app itself, where their role will be recognised</a:t>
            </a:r>
          </a:p>
          <a:p>
            <a:pPr algn="l"/>
            <a:endParaRPr lang="en-IN" dirty="0"/>
          </a:p>
        </p:txBody>
      </p:sp>
      <p:pic>
        <p:nvPicPr>
          <p:cNvPr id="1026" name="Picture 2" descr="C:\Users\navee\Desktop\shots\Screenshot_20180817-0016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73" y="0"/>
            <a:ext cx="3844246" cy="683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443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Role choosing screen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IN" dirty="0"/>
              <a:t>Once a role has been chosen, </a:t>
            </a:r>
          </a:p>
          <a:p>
            <a:pPr algn="l"/>
            <a:r>
              <a:rPr lang="en-IN" dirty="0"/>
              <a:t>(</a:t>
            </a:r>
            <a:r>
              <a:rPr lang="en-IN" dirty="0" err="1"/>
              <a:t>Eg</a:t>
            </a:r>
            <a:r>
              <a:rPr lang="en-IN" dirty="0"/>
              <a:t>: DMT, SDMT, etc), the registration screen will open, where the necessary details will be asked from the user</a:t>
            </a:r>
          </a:p>
        </p:txBody>
      </p:sp>
      <p:pic>
        <p:nvPicPr>
          <p:cNvPr id="6" name="Picture 2" descr="C:\Users\navee\Desktop\shots\Screenshot_20180816-234443.jpg">
            <a:extLst>
              <a:ext uri="{FF2B5EF4-FFF2-40B4-BE49-F238E27FC236}">
                <a16:creationId xmlns:a16="http://schemas.microsoft.com/office/drawing/2014/main" xmlns="" id="{CFC95C83-BFC6-432F-B51E-2DBD4A56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67" y="-89555"/>
            <a:ext cx="3841423" cy="68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5802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screen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IN" dirty="0"/>
              <a:t>2 Buttons:</a:t>
            </a:r>
          </a:p>
          <a:p>
            <a:pPr algn="l"/>
            <a:r>
              <a:rPr lang="en-IN" dirty="0"/>
              <a:t>1) Reporting to higher level</a:t>
            </a:r>
          </a:p>
          <a:p>
            <a:pPr algn="l"/>
            <a:r>
              <a:rPr lang="en-IN" dirty="0"/>
              <a:t>2) Checking the data for lower levels</a:t>
            </a:r>
          </a:p>
          <a:p>
            <a:pPr marL="342900" indent="-342900">
              <a:buAutoNum type="arabicParenR"/>
            </a:pP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b="6186"/>
          <a:stretch/>
        </p:blipFill>
        <p:spPr bwMode="auto">
          <a:xfrm>
            <a:off x="7506598" y="168428"/>
            <a:ext cx="3429000" cy="643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593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Form which will be sent to higher levels for data analysis and evaluation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b="13820"/>
          <a:stretch/>
        </p:blipFill>
        <p:spPr bwMode="auto">
          <a:xfrm>
            <a:off x="7416261" y="290220"/>
            <a:ext cx="3599900" cy="620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78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9DBDE64-2332-4774-9652-64AA58CF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OTP verification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C936079-6011-43EA-A4FC-A80CE698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50" dirty="0"/>
              <a:t>An OTP will be sent to the registered mobile number, which will be verified to give the user access to his/her dashboard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48374" y="1884"/>
            <a:ext cx="3428058" cy="685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269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Form which will be sent to higher levels for data analysis and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C:\Users\navee\Desktop\shots\Screenshot_20180816-23445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84" b="138"/>
          <a:stretch/>
        </p:blipFill>
        <p:spPr bwMode="auto">
          <a:xfrm>
            <a:off x="6762971" y="632012"/>
            <a:ext cx="4788949" cy="51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219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Location filter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Sorting the corresponding lower levels according to their registered location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b="5918"/>
          <a:stretch/>
        </p:blipFill>
        <p:spPr bwMode="auto">
          <a:xfrm>
            <a:off x="7461341" y="216816"/>
            <a:ext cx="3414215" cy="64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5153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 of Lower level members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On click for each member will show a brief description of their activities</a:t>
            </a:r>
            <a:endParaRPr lang="en-IN" dirty="0"/>
          </a:p>
        </p:txBody>
      </p:sp>
      <p:pic>
        <p:nvPicPr>
          <p:cNvPr id="2050" name="Picture 2" descr="C:\Users\navee\Desktop\Screenshot_20180817-11192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75"/>
          <a:stretch/>
        </p:blipFill>
        <p:spPr bwMode="auto">
          <a:xfrm>
            <a:off x="6257742" y="405441"/>
            <a:ext cx="5482809" cy="613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805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Brief Description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List provides brief description of all the work done by the DAPO</a:t>
            </a:r>
            <a:endParaRPr lang="en-IN" dirty="0"/>
          </a:p>
        </p:txBody>
      </p:sp>
      <p:pic>
        <p:nvPicPr>
          <p:cNvPr id="1026" name="Picture 2" descr="C:\Users\navee\Desktop\Screenshot_20180817-112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25"/>
          <a:stretch/>
        </p:blipFill>
        <p:spPr bwMode="auto">
          <a:xfrm>
            <a:off x="7203670" y="319177"/>
            <a:ext cx="3705035" cy="631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6065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79151FB-0842-4173-B94B-2516D03D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task force (</a:t>
            </a:r>
            <a:r>
              <a:rPr lang="en-US" dirty="0" err="1"/>
              <a:t>stf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D5DA9B0C-E458-4ABD-9E25-6BF390E6B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Corresponding application for use by STF</a:t>
            </a:r>
          </a:p>
        </p:txBody>
      </p:sp>
    </p:spTree>
    <p:extLst>
      <p:ext uri="{BB962C8B-B14F-4D97-AF65-F5344CB8AC3E}">
        <p14:creationId xmlns:p14="http://schemas.microsoft.com/office/powerpoint/2010/main" val="3841748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1760134-5EB2-45CD-9831-1DA6A629E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8669" y="216358"/>
            <a:ext cx="3558143" cy="642528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742472217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0EF4626-5BD2-4AA9-A00A-988D6E5CE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60"/>
          <a:stretch/>
        </p:blipFill>
        <p:spPr>
          <a:xfrm>
            <a:off x="7507917" y="160799"/>
            <a:ext cx="3479023" cy="653640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List of buttons to check the corresponding levels of hierarchy and their data</a:t>
            </a:r>
          </a:p>
        </p:txBody>
      </p:sp>
    </p:spTree>
    <p:extLst>
      <p:ext uri="{BB962C8B-B14F-4D97-AF65-F5344CB8AC3E}">
        <p14:creationId xmlns:p14="http://schemas.microsoft.com/office/powerpoint/2010/main" val="3626022521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people under the hierarchical level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3DA39AC-DB49-46DF-AF27-0EF08CAF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27"/>
          <a:stretch/>
        </p:blipFill>
        <p:spPr>
          <a:xfrm>
            <a:off x="7470147" y="120453"/>
            <a:ext cx="3606285" cy="661709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Corresponding list items can be clicked for respective info</a:t>
            </a:r>
          </a:p>
        </p:txBody>
      </p:sp>
    </p:spTree>
    <p:extLst>
      <p:ext uri="{BB962C8B-B14F-4D97-AF65-F5344CB8AC3E}">
        <p14:creationId xmlns:p14="http://schemas.microsoft.com/office/powerpoint/2010/main" val="2815638701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1674" y="139132"/>
            <a:ext cx="3663039" cy="649238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290647861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67"/>
          <a:stretch/>
        </p:blipFill>
        <p:spPr>
          <a:xfrm>
            <a:off x="7395829" y="139520"/>
            <a:ext cx="3459136" cy="64916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326178597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task page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Various subheadings available to choose for respective activity performed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89226" y="-55711"/>
            <a:ext cx="3441036" cy="688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90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70"/>
          <a:stretch/>
        </p:blipFill>
        <p:spPr>
          <a:xfrm>
            <a:off x="7515863" y="216565"/>
            <a:ext cx="3442025" cy="642486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1823652586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BRIEF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72EBF22-756B-45AF-8EE9-B4D5E4955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33"/>
          <a:stretch/>
        </p:blipFill>
        <p:spPr>
          <a:xfrm>
            <a:off x="7536388" y="133769"/>
            <a:ext cx="3478831" cy="65031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Shortened version of DAPO’s activities</a:t>
            </a:r>
          </a:p>
        </p:txBody>
      </p:sp>
    </p:spTree>
    <p:extLst>
      <p:ext uri="{BB962C8B-B14F-4D97-AF65-F5344CB8AC3E}">
        <p14:creationId xmlns:p14="http://schemas.microsoft.com/office/powerpoint/2010/main" val="2140148585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work</a:t>
            </a:r>
          </a:p>
        </p:txBody>
      </p:sp>
    </p:spTree>
    <p:extLst>
      <p:ext uri="{BB962C8B-B14F-4D97-AF65-F5344CB8AC3E}">
        <p14:creationId xmlns:p14="http://schemas.microsoft.com/office/powerpoint/2010/main" val="2433424231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Detailed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Once the database is linked,  each feedback form will be displayed with all the inputs given</a:t>
            </a:r>
          </a:p>
        </p:txBody>
      </p:sp>
    </p:spTree>
    <p:extLst>
      <p:ext uri="{BB962C8B-B14F-4D97-AF65-F5344CB8AC3E}">
        <p14:creationId xmlns:p14="http://schemas.microsoft.com/office/powerpoint/2010/main" val="3356602101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IN" dirty="0"/>
              <a:t>DAPO achievers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DAPO of the month etc. on the basis of:</a:t>
            </a:r>
          </a:p>
          <a:p>
            <a:r>
              <a:rPr lang="en-IN" sz="2000" dirty="0"/>
              <a:t>No. of drug abuse victims identified</a:t>
            </a:r>
          </a:p>
          <a:p>
            <a:r>
              <a:rPr lang="en-IN" sz="2000" dirty="0"/>
              <a:t>No. of vulnerable groups protected </a:t>
            </a:r>
          </a:p>
          <a:p>
            <a:r>
              <a:rPr lang="en-IN" sz="2000" dirty="0"/>
              <a:t>No. of drug abuse victims sent to de-addiction centres</a:t>
            </a:r>
          </a:p>
          <a:p>
            <a:r>
              <a:rPr lang="en-IN" sz="2000" dirty="0"/>
              <a:t>No. of meetings held for awareness</a:t>
            </a:r>
          </a:p>
          <a:p>
            <a:r>
              <a:rPr lang="en-IN" sz="2000" dirty="0"/>
              <a:t>No. of positive activities undertaken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87543297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265A0DD-CBD1-4C50-933F-05ACF238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to Punjabi will be done soon</a:t>
            </a:r>
          </a:p>
        </p:txBody>
      </p:sp>
    </p:spTree>
    <p:extLst>
      <p:ext uri="{BB962C8B-B14F-4D97-AF65-F5344CB8AC3E}">
        <p14:creationId xmlns:p14="http://schemas.microsoft.com/office/powerpoint/2010/main" val="1432703145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45335B1-7AA8-4FE0-98E4-9212C1B7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961860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ACTIVITIES UNDER DE ADDICTION DIVIDED INTO 3 CATEGORIES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b="6258"/>
          <a:stretch/>
        </p:blipFill>
        <p:spPr bwMode="auto">
          <a:xfrm>
            <a:off x="7506232" y="162361"/>
            <a:ext cx="3438116" cy="64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70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/>
          <a:srcRect b="5948"/>
          <a:stretch/>
        </p:blipFill>
        <p:spPr bwMode="auto">
          <a:xfrm>
            <a:off x="7519180" y="160271"/>
            <a:ext cx="3429000" cy="645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548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/>
          <a:srcRect l="135" t="15403" r="-135" b="14095"/>
          <a:stretch/>
        </p:blipFill>
        <p:spPr bwMode="auto">
          <a:xfrm>
            <a:off x="7071003" y="168508"/>
            <a:ext cx="4381749" cy="617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71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IDENTIFICATION</a:t>
            </a:r>
          </a:p>
          <a:p>
            <a:endParaRPr lang="en-IN" dirty="0"/>
          </a:p>
          <a:p>
            <a:r>
              <a:rPr lang="en-IN" dirty="0"/>
              <a:t>Information gathered and efforts made regarding narcotics and users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/>
          <a:srcRect t="38153"/>
          <a:stretch/>
        </p:blipFill>
        <p:spPr bwMode="auto">
          <a:xfrm>
            <a:off x="6984245" y="560294"/>
            <a:ext cx="4511571" cy="55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349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DE-ADDICTION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MOTIVATION</a:t>
            </a:r>
          </a:p>
          <a:p>
            <a:endParaRPr lang="en-IN" dirty="0"/>
          </a:p>
          <a:p>
            <a:r>
              <a:rPr lang="en-IN" dirty="0"/>
              <a:t>Efforts made to make drug users aware of the ill effects of drug abuse and to persuade them to get appropriate treatment for rehabilitation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 b="16757"/>
          <a:stretch/>
        </p:blipFill>
        <p:spPr bwMode="auto">
          <a:xfrm>
            <a:off x="7317533" y="226436"/>
            <a:ext cx="3794758" cy="631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2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955</TotalTime>
  <Words>730</Words>
  <Application>Microsoft Office PowerPoint</Application>
  <PresentationFormat>Custom</PresentationFormat>
  <Paragraphs>122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Parcel</vt:lpstr>
      <vt:lpstr>DAPO program application</vt:lpstr>
      <vt:lpstr>Login screen</vt:lpstr>
      <vt:lpstr>OTP verification </vt:lpstr>
      <vt:lpstr>Main task page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DE-ADDICTION</vt:lpstr>
      <vt:lpstr>PROTECTION of the vulnerable</vt:lpstr>
      <vt:lpstr>PROTECTION of vulnerable groups</vt:lpstr>
      <vt:lpstr>PROTECTION of vulnerable groups</vt:lpstr>
      <vt:lpstr>PROTECTION of vulnerable groups</vt:lpstr>
      <vt:lpstr>AWARENESS</vt:lpstr>
      <vt:lpstr>AWARENESS</vt:lpstr>
      <vt:lpstr>Positive activities</vt:lpstr>
      <vt:lpstr>Positive activities</vt:lpstr>
      <vt:lpstr>Positive activities</vt:lpstr>
      <vt:lpstr>Positive activities</vt:lpstr>
      <vt:lpstr>Mohalla status</vt:lpstr>
      <vt:lpstr>APPS FOR HIGHER LEVELS</vt:lpstr>
      <vt:lpstr>Prime application</vt:lpstr>
      <vt:lpstr>Login screen</vt:lpstr>
      <vt:lpstr>Role choosing screen</vt:lpstr>
      <vt:lpstr>Home screen</vt:lpstr>
      <vt:lpstr>REPORT PAGE</vt:lpstr>
      <vt:lpstr>REPORT PAGE</vt:lpstr>
      <vt:lpstr>Location filter</vt:lpstr>
      <vt:lpstr>List of Lower level members</vt:lpstr>
      <vt:lpstr>Brief Description</vt:lpstr>
      <vt:lpstr>Special task force (stf) application</vt:lpstr>
      <vt:lpstr>STF</vt:lpstr>
      <vt:lpstr>HOME PAGE</vt:lpstr>
      <vt:lpstr>List of people under the hierarchical level</vt:lpstr>
      <vt:lpstr>BRIEF PROGRESS</vt:lpstr>
      <vt:lpstr>BRIEF PROGRESS</vt:lpstr>
      <vt:lpstr>BRIEF PROGRESS</vt:lpstr>
      <vt:lpstr>BRIEF PROGRESS</vt:lpstr>
      <vt:lpstr>Under work</vt:lpstr>
      <vt:lpstr>Detailed description</vt:lpstr>
      <vt:lpstr>DAPO achievers</vt:lpstr>
      <vt:lpstr>Translation to Punjabi will be done soon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DAPO Feedback application</dc:title>
  <dc:creator>Jagmanjot Singh</dc:creator>
  <cp:lastModifiedBy>Windows User</cp:lastModifiedBy>
  <cp:revision>56</cp:revision>
  <dcterms:created xsi:type="dcterms:W3CDTF">2018-06-24T20:07:55Z</dcterms:created>
  <dcterms:modified xsi:type="dcterms:W3CDTF">2018-08-17T09:24:22Z</dcterms:modified>
</cp:coreProperties>
</file>